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6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Liquid Propulsion week 3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616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of the entire liquid ignition circuit</a:t>
            </a:r>
            <a:endParaRPr lang="en-US" dirty="0"/>
          </a:p>
        </p:txBody>
      </p:sp>
      <p:pic>
        <p:nvPicPr>
          <p:cNvPr id="9" name="VID-20240208-WA00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9896" y="903477"/>
            <a:ext cx="6270368" cy="4021624"/>
          </a:xfrm>
        </p:spPr>
      </p:pic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The spark plug work successfully with the solenoid valves to ignite a flame.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1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Tasks to be done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Design of a PCB for the liquid ignition circuit</a:t>
            </a:r>
          </a:p>
          <a:p>
            <a:r>
              <a:rPr lang="en-GB" dirty="0" smtClean="0"/>
              <a:t>Familiarize ourselves with the combustion simulation software e.g. CEA, RPA, etc.</a:t>
            </a:r>
          </a:p>
          <a:p>
            <a:r>
              <a:rPr lang="en-GB" dirty="0" smtClean="0"/>
              <a:t>Integrate pressure sensors and flowmeters into the current liquid ignition circuit</a:t>
            </a:r>
          </a:p>
          <a:p>
            <a:r>
              <a:rPr lang="en-GB" dirty="0" smtClean="0"/>
              <a:t>Assist the solid team to add temperature and pressure sensors into their igniter system</a:t>
            </a:r>
          </a:p>
          <a:p>
            <a:r>
              <a:rPr lang="en-GB" dirty="0" smtClean="0"/>
              <a:t>Understand the P&amp;ID diagrams for the liquid plumbing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7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94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Tasks accomplished this week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Setting up of the solid motor rocket ignition circuit</a:t>
            </a:r>
          </a:p>
          <a:p>
            <a:r>
              <a:rPr lang="en-GB" dirty="0" smtClean="0"/>
              <a:t>Literature review of the previous liquid group’s reports</a:t>
            </a:r>
          </a:p>
          <a:p>
            <a:r>
              <a:rPr lang="en-GB" dirty="0" smtClean="0"/>
              <a:t>Calibration of the load cell for the static test</a:t>
            </a:r>
          </a:p>
          <a:p>
            <a:r>
              <a:rPr lang="en-GB" dirty="0" smtClean="0"/>
              <a:t>Debugging and testing </a:t>
            </a:r>
            <a:r>
              <a:rPr lang="en-GB" dirty="0" smtClean="0"/>
              <a:t>of the liquid ignition system </a:t>
            </a:r>
          </a:p>
          <a:p>
            <a:r>
              <a:rPr lang="en-GB" dirty="0" smtClean="0"/>
              <a:t>Purchase of electronic components and </a:t>
            </a:r>
            <a:r>
              <a:rPr lang="en-GB" dirty="0" smtClean="0"/>
              <a:t>microcontrollers</a:t>
            </a:r>
            <a:endParaRPr lang="en-US" dirty="0"/>
          </a:p>
          <a:p>
            <a:r>
              <a:rPr lang="en-GB" dirty="0" smtClean="0"/>
              <a:t>Fix the spark plug circuitry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Review of the previous liquid team’s literature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71612" y="2011363"/>
            <a:ext cx="4597400" cy="344805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46" y="2017713"/>
            <a:ext cx="4588933" cy="3441700"/>
          </a:xfrm>
        </p:spPr>
      </p:pic>
    </p:spTree>
    <p:extLst>
      <p:ext uri="{BB962C8B-B14F-4D97-AF65-F5344CB8AC3E}">
        <p14:creationId xmlns:p14="http://schemas.microsoft.com/office/powerpoint/2010/main" val="290082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#31: Debugging of the liquid ignition circuit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040" y="2017343"/>
            <a:ext cx="4511812" cy="3441700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011363"/>
            <a:ext cx="4533571" cy="3448050"/>
          </a:xfrm>
        </p:spPr>
      </p:pic>
    </p:spTree>
    <p:extLst>
      <p:ext uri="{BB962C8B-B14F-4D97-AF65-F5344CB8AC3E}">
        <p14:creationId xmlns:p14="http://schemas.microsoft.com/office/powerpoint/2010/main" val="29780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#17: setting up the Solid motor igniter circuit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8" y="2011363"/>
            <a:ext cx="4667102" cy="34480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40" y="2017713"/>
            <a:ext cx="4308612" cy="3441700"/>
          </a:xfrm>
        </p:spPr>
      </p:pic>
    </p:spTree>
    <p:extLst>
      <p:ext uri="{BB962C8B-B14F-4D97-AF65-F5344CB8AC3E}">
        <p14:creationId xmlns:p14="http://schemas.microsoft.com/office/powerpoint/2010/main" val="1971071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#32: Calibration of load cell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21" y="2017713"/>
            <a:ext cx="4633732" cy="3441700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88" b="2627"/>
          <a:stretch/>
        </p:blipFill>
        <p:spPr>
          <a:xfrm>
            <a:off x="1449217" y="2101942"/>
            <a:ext cx="3717019" cy="3357471"/>
          </a:xfrm>
        </p:spPr>
      </p:pic>
    </p:spTree>
    <p:extLst>
      <p:ext uri="{BB962C8B-B14F-4D97-AF65-F5344CB8AC3E}">
        <p14:creationId xmlns:p14="http://schemas.microsoft.com/office/powerpoint/2010/main" val="69148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Purchasing of components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017343"/>
            <a:ext cx="4443583" cy="34480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215" y="2017343"/>
            <a:ext cx="4381637" cy="3441700"/>
          </a:xfrm>
        </p:spPr>
      </p:pic>
    </p:spTree>
    <p:extLst>
      <p:ext uri="{BB962C8B-B14F-4D97-AF65-F5344CB8AC3E}">
        <p14:creationId xmlns:p14="http://schemas.microsoft.com/office/powerpoint/2010/main" val="103778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#36: Replacing &amp; Soldering of damaged components on the proto board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17" y="2010813"/>
            <a:ext cx="4443583" cy="344805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721" y="2017713"/>
            <a:ext cx="4532132" cy="3441700"/>
          </a:xfrm>
        </p:spPr>
      </p:pic>
    </p:spTree>
    <p:extLst>
      <p:ext uri="{BB962C8B-B14F-4D97-AF65-F5344CB8AC3E}">
        <p14:creationId xmlns:p14="http://schemas.microsoft.com/office/powerpoint/2010/main" val="280050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of the spark plug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 smtClean="0"/>
              <a:t>The ignition coil power issue was fixed </a:t>
            </a:r>
            <a:endParaRPr lang="en-US" dirty="0"/>
          </a:p>
        </p:txBody>
      </p:sp>
      <p:pic>
        <p:nvPicPr>
          <p:cNvPr id="7" name="VID-20240208-WA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71063" y="373413"/>
            <a:ext cx="4036423" cy="5080259"/>
          </a:xfrm>
        </p:spPr>
      </p:pic>
    </p:spTree>
    <p:extLst>
      <p:ext uri="{BB962C8B-B14F-4D97-AF65-F5344CB8AC3E}">
        <p14:creationId xmlns:p14="http://schemas.microsoft.com/office/powerpoint/2010/main" val="1522408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495</TotalTime>
  <Words>202</Words>
  <Application>Microsoft Office PowerPoint</Application>
  <PresentationFormat>Widescreen</PresentationFormat>
  <Paragraphs>25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Gill Sans MT</vt:lpstr>
      <vt:lpstr>Gallery</vt:lpstr>
      <vt:lpstr>Liquid Propulsion week 3 report</vt:lpstr>
      <vt:lpstr>Tasks accomplished this week </vt:lpstr>
      <vt:lpstr>Review of the previous liquid team’s literature</vt:lpstr>
      <vt:lpstr>#31: Debugging of the liquid ignition circuit</vt:lpstr>
      <vt:lpstr>#17: setting up the Solid motor igniter circuit</vt:lpstr>
      <vt:lpstr>#32: Calibration of load cell</vt:lpstr>
      <vt:lpstr>Purchasing of components</vt:lpstr>
      <vt:lpstr>#36: Replacing &amp; Soldering of damaged components on the proto board </vt:lpstr>
      <vt:lpstr>Testing of the spark plug </vt:lpstr>
      <vt:lpstr>Testing of the entire liquid ignition circuit</vt:lpstr>
      <vt:lpstr>Tasks to be done next week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Propulsion week 3 report</dc:title>
  <dc:creator>Carlos Kitti</dc:creator>
  <cp:lastModifiedBy>Carlos Kitti</cp:lastModifiedBy>
  <cp:revision>21</cp:revision>
  <dcterms:created xsi:type="dcterms:W3CDTF">2024-02-08T17:19:32Z</dcterms:created>
  <dcterms:modified xsi:type="dcterms:W3CDTF">2024-02-09T09:24:39Z</dcterms:modified>
</cp:coreProperties>
</file>